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7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7296C4-CAC4-437E-8B50-446CE19513C3}" type="datetimeFigureOut">
              <a:rPr lang="en-IE" smtClean="0"/>
              <a:t>23/06/2021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13609-25E8-4956-9175-55669B74CCC3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85307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This image is flipped, if you’re right handed, the A is on 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3609-25E8-4956-9175-55669B74CCC3}" type="slidenum">
              <a:rPr lang="en-IE" smtClean="0"/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72494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For instance the A chord looks something like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13609-25E8-4956-9175-55669B74CCC3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79042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8C15C-6EB3-45E2-A424-0A073E7F9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B3903-BB10-44E7-9B32-9373A90B89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538AE-3A57-451B-8922-97C5C74A7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22CC1-B579-432E-A034-331049A46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2FCF0-BFB9-4F09-91CB-8870A3C9A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02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F7BA7-4E51-44AE-A8B2-ECFDA1E1B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8BB99C-8FDB-4731-95D0-024C6F2C32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C5442-C23B-482A-8061-F5CEC7866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0C30E-0CE6-4EB4-9B4F-32638F001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44F83-861F-45BE-9209-F3BD35703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44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EA03D7-0D5F-4C13-80B0-2642F042C3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0DB208-609D-45BB-BC4A-01FEC18820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68B80-2CE3-4179-8236-59B36D97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242C9-E34C-4494-BDA1-BC3519AE8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AA177-4A6F-4239-A000-AEFAEE104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6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995D2-0C92-48EB-8532-FE930D16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A9010-8AA4-48EE-B46F-7E4549141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22AA75-BC35-46BF-9CC0-25A4AC9E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FC902-DC4F-4ADC-9FB7-4494322C2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8AD9C-6F39-42A7-8AE0-48392B342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40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40C6A-3529-4453-8845-BA26D26B8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B7594D-9032-4752-8F23-40702885C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FE1F5-33B1-47A3-B656-45BA8F1EC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913B8-AE59-4253-86EB-71E71363D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DB04C-004D-443F-878A-283E5B460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657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A483A-25E3-43CE-8567-B41FE874B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25907-3F30-4B71-9874-A87239911E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29C914-D49E-4910-83D3-E6803B496B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E589E4-BD48-4B88-B524-E93791236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987B4-4572-486E-84D9-39651A967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DA6D9F-1996-474E-8146-B65E7F853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812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316B5-2D35-4472-98EB-EC5D248FA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C8766-F995-43B5-9D10-665931E1E8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DD487-A292-4402-93E0-36F56D9A9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74CE52-6D07-427D-B793-6BB4870A92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D30A04-6DA1-4B7B-9252-96CDE77650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AC73BD-B4AF-4E51-B5A9-CF198949C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703C1F-44D4-4811-B8DB-2E7F001AF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A3071B-EEFA-40A4-8C70-0B0CC8E93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272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CA76D-1006-4058-AC54-E1DC57F18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351257-B6D3-406E-B17A-75D4C3454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3AB70A-9EA1-4C78-8596-CE0EEBF12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C2E4DA-71B0-4A2B-ACAE-5A5AF97A8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858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96E693-0D17-4573-9EFC-7CF114FB0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2F6217-08D4-4BA8-A418-E51417A35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7A2E5D-E73A-42E0-8C69-21EC227EC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762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DEAB3-A10E-4F15-9CD6-3E8E02D6F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5094A4-3722-44EE-9043-3223363A3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5A161-FD90-4A34-BAA6-1474D7F816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05BA9C-FD78-4982-83A6-4C4AD37F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325621-7887-4511-91F2-C40127A93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67B602-0336-44C5-B9BF-32E5DF06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31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80745-17F9-42AE-B761-46C556480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1DFE34-D4C2-49E7-9644-1ED3DAD2A8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8851A9-9465-4B53-9EC0-3C3C93F959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2BE37C-0F6B-4882-9B34-1A16D94F9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15B87-9C01-4A19-8FFB-98C0CD482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3890D-F53C-437B-B4AB-4B1DA5A72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22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996E3F-4979-4344-8D7E-9B60959C5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CD7540-F878-4682-B385-2FC8C1F0F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CCDE5-3149-46D8-98FB-9B0D743554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6/23/2021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C0501-B4D8-43D7-AFCA-35CF7B5507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B6CA4-8EF9-4B70-B715-1BDBB2B183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01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449EFE-6124-4B23-A376-95986F8109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3111" r="1" b="1"/>
          <a:stretch/>
        </p:blipFill>
        <p:spPr>
          <a:xfrm>
            <a:off x="20" y="-163276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DE64BD-B108-4D88-AA71-AAF8D734F6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39" y="399522"/>
            <a:ext cx="7207683" cy="1578834"/>
          </a:xfrm>
        </p:spPr>
        <p:txBody>
          <a:bodyPr anchor="b">
            <a:noAutofit/>
          </a:bodyPr>
          <a:lstStyle/>
          <a:p>
            <a:pPr algn="l"/>
            <a:r>
              <a:rPr lang="en-IE" sz="7200" b="1" dirty="0" err="1">
                <a:solidFill>
                  <a:srgbClr val="FFFFFF"/>
                </a:solidFill>
              </a:rPr>
              <a:t>Ukelele</a:t>
            </a:r>
            <a:r>
              <a:rPr lang="en-IE" sz="7200" b="1" dirty="0">
                <a:solidFill>
                  <a:srgbClr val="FFFFFF"/>
                </a:solidFill>
              </a:rPr>
              <a:t> Colour, and Chromesthesia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47A6AF-1850-4E1B-8457-BE27DC0D0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2228727"/>
            <a:ext cx="7207683" cy="891941"/>
          </a:xfrm>
        </p:spPr>
        <p:txBody>
          <a:bodyPr anchor="t">
            <a:normAutofit/>
          </a:bodyPr>
          <a:lstStyle/>
          <a:p>
            <a:pPr algn="l"/>
            <a:endParaRPr lang="en-IE" sz="2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441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3684CCF-CEBB-4D8E-A366-95E43D4C7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8BF272-7DE6-4F45-8B84-A6FE0D38B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4960945" cy="1325563"/>
          </a:xfrm>
        </p:spPr>
        <p:txBody>
          <a:bodyPr>
            <a:normAutofit/>
          </a:bodyPr>
          <a:lstStyle/>
          <a:p>
            <a:r>
              <a:rPr lang="en-IE" b="1" i="0" dirty="0">
                <a:effectLst/>
                <a:latin typeface="arial" panose="020B0604020202020204" pitchFamily="34" charset="0"/>
              </a:rPr>
              <a:t>Chromesthesia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972A2-342F-4B63-B3FA-633A447F5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4933462" cy="4351338"/>
          </a:xfrm>
        </p:spPr>
        <p:txBody>
          <a:bodyPr>
            <a:normAutofit/>
          </a:bodyPr>
          <a:lstStyle/>
          <a:p>
            <a:r>
              <a:rPr lang="en-IE" dirty="0"/>
              <a:t>sound-to-</a:t>
            </a:r>
            <a:r>
              <a:rPr lang="en-IE" dirty="0" err="1"/>
              <a:t>color</a:t>
            </a:r>
            <a:r>
              <a:rPr lang="en-IE" dirty="0"/>
              <a:t> </a:t>
            </a:r>
            <a:r>
              <a:rPr lang="en-IE" dirty="0" err="1"/>
              <a:t>synesthesia</a:t>
            </a:r>
            <a:endParaRPr lang="en-IE" dirty="0"/>
          </a:p>
          <a:p>
            <a:r>
              <a:rPr lang="en-IE" dirty="0"/>
              <a:t>The idea that every colour maps to a note</a:t>
            </a:r>
          </a:p>
          <a:p>
            <a:r>
              <a:rPr lang="en-IE" dirty="0"/>
              <a:t>These artists say they feel the colour when they hear the note</a:t>
            </a:r>
          </a:p>
          <a:p>
            <a:pPr marL="0" indent="0">
              <a:buNone/>
            </a:pPr>
            <a:endParaRPr lang="en-IE" dirty="0"/>
          </a:p>
          <a:p>
            <a:endParaRPr lang="en-IE" dirty="0"/>
          </a:p>
        </p:txBody>
      </p:sp>
      <p:pic>
        <p:nvPicPr>
          <p:cNvPr id="5" name="Picture 4" descr="A person with long hair&#10;&#10;Description automatically generated with low confidence">
            <a:extLst>
              <a:ext uri="{FF2B5EF4-FFF2-40B4-BE49-F238E27FC236}">
                <a16:creationId xmlns:a16="http://schemas.microsoft.com/office/drawing/2014/main" id="{3854FB24-D936-40F4-9F68-E6FCC35CAF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4" r="4" b="19777"/>
          <a:stretch/>
        </p:blipFill>
        <p:spPr>
          <a:xfrm>
            <a:off x="6863996" y="3183434"/>
            <a:ext cx="4030579" cy="3703141"/>
          </a:xfrm>
          <a:custGeom>
            <a:avLst/>
            <a:gdLst/>
            <a:ahLst/>
            <a:cxnLst/>
            <a:rect l="l" t="t" r="r" b="b"/>
            <a:pathLst>
              <a:path w="4030579" h="3703141">
                <a:moveTo>
                  <a:pt x="2015289" y="0"/>
                </a:moveTo>
                <a:cubicBezTo>
                  <a:pt x="3128303" y="0"/>
                  <a:pt x="4030579" y="902277"/>
                  <a:pt x="4030579" y="2015290"/>
                </a:cubicBezTo>
                <a:cubicBezTo>
                  <a:pt x="4030579" y="2710923"/>
                  <a:pt x="3678127" y="3324237"/>
                  <a:pt x="3142057" y="3686399"/>
                </a:cubicBezTo>
                <a:lnTo>
                  <a:pt x="3114499" y="3703141"/>
                </a:lnTo>
                <a:lnTo>
                  <a:pt x="916080" y="3703141"/>
                </a:lnTo>
                <a:lnTo>
                  <a:pt x="888522" y="3686399"/>
                </a:lnTo>
                <a:cubicBezTo>
                  <a:pt x="352452" y="3324237"/>
                  <a:pt x="0" y="2710923"/>
                  <a:pt x="0" y="2015290"/>
                </a:cubicBezTo>
                <a:cubicBezTo>
                  <a:pt x="0" y="902277"/>
                  <a:pt x="902277" y="0"/>
                  <a:pt x="2015289" y="0"/>
                </a:cubicBezTo>
                <a:close/>
              </a:path>
            </a:pathLst>
          </a:custGeom>
        </p:spPr>
      </p:pic>
      <p:sp>
        <p:nvSpPr>
          <p:cNvPr id="29" name="Arc 28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10869" y="-729072"/>
            <a:ext cx="4083433" cy="408343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1AE1253-1A7E-484C-BC52-63FB52E6E7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3" b="3965"/>
          <a:stretch/>
        </p:blipFill>
        <p:spPr>
          <a:xfrm>
            <a:off x="6292929" y="22868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  <p:pic>
        <p:nvPicPr>
          <p:cNvPr id="7" name="Picture 6" descr="A person in a suit&#10;&#10;Description automatically generated with low confidence">
            <a:extLst>
              <a:ext uri="{FF2B5EF4-FFF2-40B4-BE49-F238E27FC236}">
                <a16:creationId xmlns:a16="http://schemas.microsoft.com/office/drawing/2014/main" id="{56CFBF7F-327E-4630-82AA-2E652DF968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282" r="33280" b="-3"/>
          <a:stretch/>
        </p:blipFill>
        <p:spPr>
          <a:xfrm>
            <a:off x="9933461" y="534909"/>
            <a:ext cx="2258539" cy="3554668"/>
          </a:xfrm>
          <a:custGeom>
            <a:avLst/>
            <a:gdLst/>
            <a:ahLst/>
            <a:cxnLst/>
            <a:rect l="l" t="t" r="r" b="b"/>
            <a:pathLst>
              <a:path w="2258539" h="3554668">
                <a:moveTo>
                  <a:pt x="1777334" y="0"/>
                </a:moveTo>
                <a:cubicBezTo>
                  <a:pt x="1900033" y="0"/>
                  <a:pt x="2019829" y="12434"/>
                  <a:pt x="2135529" y="36109"/>
                </a:cubicBezTo>
                <a:lnTo>
                  <a:pt x="2258539" y="67738"/>
                </a:lnTo>
                <a:lnTo>
                  <a:pt x="2258539" y="3486930"/>
                </a:lnTo>
                <a:lnTo>
                  <a:pt x="2135529" y="3518559"/>
                </a:lnTo>
                <a:cubicBezTo>
                  <a:pt x="2019829" y="3542235"/>
                  <a:pt x="1900033" y="3554668"/>
                  <a:pt x="1777334" y="3554668"/>
                </a:cubicBezTo>
                <a:cubicBezTo>
                  <a:pt x="795739" y="3554668"/>
                  <a:pt x="0" y="2758929"/>
                  <a:pt x="0" y="1777334"/>
                </a:cubicBezTo>
                <a:cubicBezTo>
                  <a:pt x="0" y="795740"/>
                  <a:pt x="795739" y="0"/>
                  <a:pt x="177733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36190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>
            <a:extLst>
              <a:ext uri="{FF2B5EF4-FFF2-40B4-BE49-F238E27FC236}">
                <a16:creationId xmlns:a16="http://schemas.microsoft.com/office/drawing/2014/main" id="{6E62D4FD-6165-4269-8293-6811C505D8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08" b="47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4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A5B25A-8895-4DA9-9028-DE2755A00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b="1" dirty="0"/>
              <a:t>Method</a:t>
            </a:r>
            <a:endParaRPr lang="en-US" sz="4000" b="1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933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4BF6D8-BAB7-4EB4-9B19-BB8B2F0F7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233FAAD-5E0A-4FBB-9800-1DAEE5039A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2" y="0"/>
            <a:ext cx="12192000" cy="4783510"/>
          </a:xfrm>
          <a:custGeom>
            <a:avLst/>
            <a:gdLst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884769 w 12192000"/>
              <a:gd name="connsiteY20" fmla="*/ 115817 h 4783510"/>
              <a:gd name="connsiteX21" fmla="*/ 11269135 w 12192000"/>
              <a:gd name="connsiteY21" fmla="*/ 11581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32439 w 12192000"/>
              <a:gd name="connsiteY32" fmla="*/ 984350 h 4783510"/>
              <a:gd name="connsiteX33" fmla="*/ 11766504 w 12192000"/>
              <a:gd name="connsiteY33" fmla="*/ 976255 h 4783510"/>
              <a:gd name="connsiteX34" fmla="*/ 11805989 w 12192000"/>
              <a:gd name="connsiteY34" fmla="*/ 1009267 h 4783510"/>
              <a:gd name="connsiteX35" fmla="*/ 11862559 w 12192000"/>
              <a:gd name="connsiteY35" fmla="*/ 990346 h 4783510"/>
              <a:gd name="connsiteX36" fmla="*/ 11895040 w 12192000"/>
              <a:gd name="connsiteY36" fmla="*/ 1014200 h 4783510"/>
              <a:gd name="connsiteX37" fmla="*/ 11959068 w 12192000"/>
              <a:gd name="connsiteY37" fmla="*/ 979087 h 4783510"/>
              <a:gd name="connsiteX38" fmla="*/ 11974871 w 12192000"/>
              <a:gd name="connsiteY38" fmla="*/ 981280 h 4783510"/>
              <a:gd name="connsiteX39" fmla="*/ 11996673 w 12192000"/>
              <a:gd name="connsiteY39" fmla="*/ 989271 h 4783510"/>
              <a:gd name="connsiteX40" fmla="*/ 12064304 w 12192000"/>
              <a:gd name="connsiteY40" fmla="*/ 976743 h 4783510"/>
              <a:gd name="connsiteX41" fmla="*/ 12108011 w 12192000"/>
              <a:gd name="connsiteY41" fmla="*/ 949852 h 4783510"/>
              <a:gd name="connsiteX42" fmla="*/ 12137961 w 12192000"/>
              <a:gd name="connsiteY42" fmla="*/ 928659 h 4783510"/>
              <a:gd name="connsiteX43" fmla="*/ 12152392 w 12192000"/>
              <a:gd name="connsiteY43" fmla="*/ 940852 h 4783510"/>
              <a:gd name="connsiteX44" fmla="*/ 12187275 w 12192000"/>
              <a:gd name="connsiteY44" fmla="*/ 939175 h 4783510"/>
              <a:gd name="connsiteX45" fmla="*/ 12192000 w 12192000"/>
              <a:gd name="connsiteY45" fmla="*/ 932202 h 4783510"/>
              <a:gd name="connsiteX46" fmla="*/ 12192000 w 12192000"/>
              <a:gd name="connsiteY46" fmla="*/ 1423622 h 4783510"/>
              <a:gd name="connsiteX47" fmla="*/ 12192000 w 12192000"/>
              <a:gd name="connsiteY47" fmla="*/ 2783600 h 4783510"/>
              <a:gd name="connsiteX48" fmla="*/ 12192000 w 12192000"/>
              <a:gd name="connsiteY48" fmla="*/ 4783510 h 4783510"/>
              <a:gd name="connsiteX49" fmla="*/ 2 w 12192000"/>
              <a:gd name="connsiteY49" fmla="*/ 4783510 h 4783510"/>
              <a:gd name="connsiteX50" fmla="*/ 2 w 12192000"/>
              <a:gd name="connsiteY50" fmla="*/ 1855074 h 4783510"/>
              <a:gd name="connsiteX51" fmla="*/ 0 w 12192000"/>
              <a:gd name="connsiteY51" fmla="*/ 1855074 h 4783510"/>
              <a:gd name="connsiteX52" fmla="*/ 0 w 12192000"/>
              <a:gd name="connsiteY52" fmla="*/ 3676 h 4783510"/>
              <a:gd name="connsiteX53" fmla="*/ 4725 w 12192000"/>
              <a:gd name="connsiteY53" fmla="*/ 10649 h 4783510"/>
              <a:gd name="connsiteX54" fmla="*/ 39608 w 12192000"/>
              <a:gd name="connsiteY54" fmla="*/ 12325 h 4783510"/>
              <a:gd name="connsiteX55" fmla="*/ 54039 w 12192000"/>
              <a:gd name="connsiteY55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884769 w 12192000"/>
              <a:gd name="connsiteY20" fmla="*/ 115817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32439 w 12192000"/>
              <a:gd name="connsiteY32" fmla="*/ 984350 h 4783510"/>
              <a:gd name="connsiteX33" fmla="*/ 11766504 w 12192000"/>
              <a:gd name="connsiteY33" fmla="*/ 976255 h 4783510"/>
              <a:gd name="connsiteX34" fmla="*/ 11805989 w 12192000"/>
              <a:gd name="connsiteY34" fmla="*/ 1009267 h 4783510"/>
              <a:gd name="connsiteX35" fmla="*/ 11862559 w 12192000"/>
              <a:gd name="connsiteY35" fmla="*/ 990346 h 4783510"/>
              <a:gd name="connsiteX36" fmla="*/ 11895040 w 12192000"/>
              <a:gd name="connsiteY36" fmla="*/ 1014200 h 4783510"/>
              <a:gd name="connsiteX37" fmla="*/ 11959068 w 12192000"/>
              <a:gd name="connsiteY37" fmla="*/ 979087 h 4783510"/>
              <a:gd name="connsiteX38" fmla="*/ 11974871 w 12192000"/>
              <a:gd name="connsiteY38" fmla="*/ 981280 h 4783510"/>
              <a:gd name="connsiteX39" fmla="*/ 11996673 w 12192000"/>
              <a:gd name="connsiteY39" fmla="*/ 989271 h 4783510"/>
              <a:gd name="connsiteX40" fmla="*/ 12064304 w 12192000"/>
              <a:gd name="connsiteY40" fmla="*/ 976743 h 4783510"/>
              <a:gd name="connsiteX41" fmla="*/ 12108011 w 12192000"/>
              <a:gd name="connsiteY41" fmla="*/ 949852 h 4783510"/>
              <a:gd name="connsiteX42" fmla="*/ 12137961 w 12192000"/>
              <a:gd name="connsiteY42" fmla="*/ 928659 h 4783510"/>
              <a:gd name="connsiteX43" fmla="*/ 12152392 w 12192000"/>
              <a:gd name="connsiteY43" fmla="*/ 940852 h 4783510"/>
              <a:gd name="connsiteX44" fmla="*/ 12187275 w 12192000"/>
              <a:gd name="connsiteY44" fmla="*/ 939175 h 4783510"/>
              <a:gd name="connsiteX45" fmla="*/ 12192000 w 12192000"/>
              <a:gd name="connsiteY45" fmla="*/ 932202 h 4783510"/>
              <a:gd name="connsiteX46" fmla="*/ 12192000 w 12192000"/>
              <a:gd name="connsiteY46" fmla="*/ 1423622 h 4783510"/>
              <a:gd name="connsiteX47" fmla="*/ 12192000 w 12192000"/>
              <a:gd name="connsiteY47" fmla="*/ 2783600 h 4783510"/>
              <a:gd name="connsiteX48" fmla="*/ 12192000 w 12192000"/>
              <a:gd name="connsiteY48" fmla="*/ 4783510 h 4783510"/>
              <a:gd name="connsiteX49" fmla="*/ 2 w 12192000"/>
              <a:gd name="connsiteY49" fmla="*/ 4783510 h 4783510"/>
              <a:gd name="connsiteX50" fmla="*/ 2 w 12192000"/>
              <a:gd name="connsiteY50" fmla="*/ 1855074 h 4783510"/>
              <a:gd name="connsiteX51" fmla="*/ 0 w 12192000"/>
              <a:gd name="connsiteY51" fmla="*/ 1855074 h 4783510"/>
              <a:gd name="connsiteX52" fmla="*/ 0 w 12192000"/>
              <a:gd name="connsiteY52" fmla="*/ 3676 h 4783510"/>
              <a:gd name="connsiteX53" fmla="*/ 4725 w 12192000"/>
              <a:gd name="connsiteY53" fmla="*/ 10649 h 4783510"/>
              <a:gd name="connsiteX54" fmla="*/ 39608 w 12192000"/>
              <a:gd name="connsiteY54" fmla="*/ 12325 h 4783510"/>
              <a:gd name="connsiteX55" fmla="*/ 54039 w 12192000"/>
              <a:gd name="connsiteY55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32439 w 12192000"/>
              <a:gd name="connsiteY32" fmla="*/ 984350 h 4783510"/>
              <a:gd name="connsiteX33" fmla="*/ 11766504 w 12192000"/>
              <a:gd name="connsiteY33" fmla="*/ 976255 h 4783510"/>
              <a:gd name="connsiteX34" fmla="*/ 11805989 w 12192000"/>
              <a:gd name="connsiteY34" fmla="*/ 1009267 h 4783510"/>
              <a:gd name="connsiteX35" fmla="*/ 11862559 w 12192000"/>
              <a:gd name="connsiteY35" fmla="*/ 990346 h 4783510"/>
              <a:gd name="connsiteX36" fmla="*/ 11895040 w 12192000"/>
              <a:gd name="connsiteY36" fmla="*/ 1014200 h 4783510"/>
              <a:gd name="connsiteX37" fmla="*/ 11959068 w 12192000"/>
              <a:gd name="connsiteY37" fmla="*/ 979087 h 4783510"/>
              <a:gd name="connsiteX38" fmla="*/ 11974871 w 12192000"/>
              <a:gd name="connsiteY38" fmla="*/ 981280 h 4783510"/>
              <a:gd name="connsiteX39" fmla="*/ 11996673 w 12192000"/>
              <a:gd name="connsiteY39" fmla="*/ 989271 h 4783510"/>
              <a:gd name="connsiteX40" fmla="*/ 12064304 w 12192000"/>
              <a:gd name="connsiteY40" fmla="*/ 976743 h 4783510"/>
              <a:gd name="connsiteX41" fmla="*/ 12108011 w 12192000"/>
              <a:gd name="connsiteY41" fmla="*/ 949852 h 4783510"/>
              <a:gd name="connsiteX42" fmla="*/ 12137961 w 12192000"/>
              <a:gd name="connsiteY42" fmla="*/ 928659 h 4783510"/>
              <a:gd name="connsiteX43" fmla="*/ 12152392 w 12192000"/>
              <a:gd name="connsiteY43" fmla="*/ 940852 h 4783510"/>
              <a:gd name="connsiteX44" fmla="*/ 12187275 w 12192000"/>
              <a:gd name="connsiteY44" fmla="*/ 939175 h 4783510"/>
              <a:gd name="connsiteX45" fmla="*/ 12192000 w 12192000"/>
              <a:gd name="connsiteY45" fmla="*/ 932202 h 4783510"/>
              <a:gd name="connsiteX46" fmla="*/ 12192000 w 12192000"/>
              <a:gd name="connsiteY46" fmla="*/ 1423622 h 4783510"/>
              <a:gd name="connsiteX47" fmla="*/ 12192000 w 12192000"/>
              <a:gd name="connsiteY47" fmla="*/ 2783600 h 4783510"/>
              <a:gd name="connsiteX48" fmla="*/ 12192000 w 12192000"/>
              <a:gd name="connsiteY48" fmla="*/ 4783510 h 4783510"/>
              <a:gd name="connsiteX49" fmla="*/ 2 w 12192000"/>
              <a:gd name="connsiteY49" fmla="*/ 4783510 h 4783510"/>
              <a:gd name="connsiteX50" fmla="*/ 2 w 12192000"/>
              <a:gd name="connsiteY50" fmla="*/ 1855074 h 4783510"/>
              <a:gd name="connsiteX51" fmla="*/ 0 w 12192000"/>
              <a:gd name="connsiteY51" fmla="*/ 1855074 h 4783510"/>
              <a:gd name="connsiteX52" fmla="*/ 0 w 12192000"/>
              <a:gd name="connsiteY52" fmla="*/ 3676 h 4783510"/>
              <a:gd name="connsiteX53" fmla="*/ 4725 w 12192000"/>
              <a:gd name="connsiteY53" fmla="*/ 10649 h 4783510"/>
              <a:gd name="connsiteX54" fmla="*/ 39608 w 12192000"/>
              <a:gd name="connsiteY54" fmla="*/ 12325 h 4783510"/>
              <a:gd name="connsiteX55" fmla="*/ 54039 w 12192000"/>
              <a:gd name="connsiteY55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32439 w 12192000"/>
              <a:gd name="connsiteY32" fmla="*/ 984350 h 4783510"/>
              <a:gd name="connsiteX33" fmla="*/ 11766504 w 12192000"/>
              <a:gd name="connsiteY33" fmla="*/ 976255 h 4783510"/>
              <a:gd name="connsiteX34" fmla="*/ 11805989 w 12192000"/>
              <a:gd name="connsiteY34" fmla="*/ 1009267 h 4783510"/>
              <a:gd name="connsiteX35" fmla="*/ 11895040 w 12192000"/>
              <a:gd name="connsiteY35" fmla="*/ 1014200 h 4783510"/>
              <a:gd name="connsiteX36" fmla="*/ 11959068 w 12192000"/>
              <a:gd name="connsiteY36" fmla="*/ 979087 h 4783510"/>
              <a:gd name="connsiteX37" fmla="*/ 11974871 w 12192000"/>
              <a:gd name="connsiteY37" fmla="*/ 981280 h 4783510"/>
              <a:gd name="connsiteX38" fmla="*/ 11996673 w 12192000"/>
              <a:gd name="connsiteY38" fmla="*/ 989271 h 4783510"/>
              <a:gd name="connsiteX39" fmla="*/ 12064304 w 12192000"/>
              <a:gd name="connsiteY39" fmla="*/ 976743 h 4783510"/>
              <a:gd name="connsiteX40" fmla="*/ 12108011 w 12192000"/>
              <a:gd name="connsiteY40" fmla="*/ 949852 h 4783510"/>
              <a:gd name="connsiteX41" fmla="*/ 12137961 w 12192000"/>
              <a:gd name="connsiteY41" fmla="*/ 928659 h 4783510"/>
              <a:gd name="connsiteX42" fmla="*/ 12152392 w 12192000"/>
              <a:gd name="connsiteY42" fmla="*/ 940852 h 4783510"/>
              <a:gd name="connsiteX43" fmla="*/ 12187275 w 12192000"/>
              <a:gd name="connsiteY43" fmla="*/ 939175 h 4783510"/>
              <a:gd name="connsiteX44" fmla="*/ 12192000 w 12192000"/>
              <a:gd name="connsiteY44" fmla="*/ 932202 h 4783510"/>
              <a:gd name="connsiteX45" fmla="*/ 12192000 w 12192000"/>
              <a:gd name="connsiteY45" fmla="*/ 1423622 h 4783510"/>
              <a:gd name="connsiteX46" fmla="*/ 12192000 w 12192000"/>
              <a:gd name="connsiteY46" fmla="*/ 2783600 h 4783510"/>
              <a:gd name="connsiteX47" fmla="*/ 12192000 w 12192000"/>
              <a:gd name="connsiteY47" fmla="*/ 4783510 h 4783510"/>
              <a:gd name="connsiteX48" fmla="*/ 2 w 12192000"/>
              <a:gd name="connsiteY48" fmla="*/ 4783510 h 4783510"/>
              <a:gd name="connsiteX49" fmla="*/ 2 w 12192000"/>
              <a:gd name="connsiteY49" fmla="*/ 1855074 h 4783510"/>
              <a:gd name="connsiteX50" fmla="*/ 0 w 12192000"/>
              <a:gd name="connsiteY50" fmla="*/ 1855074 h 4783510"/>
              <a:gd name="connsiteX51" fmla="*/ 0 w 12192000"/>
              <a:gd name="connsiteY51" fmla="*/ 3676 h 4783510"/>
              <a:gd name="connsiteX52" fmla="*/ 4725 w 12192000"/>
              <a:gd name="connsiteY52" fmla="*/ 10649 h 4783510"/>
              <a:gd name="connsiteX53" fmla="*/ 39608 w 12192000"/>
              <a:gd name="connsiteY53" fmla="*/ 12325 h 4783510"/>
              <a:gd name="connsiteX54" fmla="*/ 54039 w 12192000"/>
              <a:gd name="connsiteY54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32439 w 12192000"/>
              <a:gd name="connsiteY32" fmla="*/ 984350 h 4783510"/>
              <a:gd name="connsiteX33" fmla="*/ 11766504 w 12192000"/>
              <a:gd name="connsiteY33" fmla="*/ 976255 h 4783510"/>
              <a:gd name="connsiteX34" fmla="*/ 11805989 w 12192000"/>
              <a:gd name="connsiteY34" fmla="*/ 1009267 h 4783510"/>
              <a:gd name="connsiteX35" fmla="*/ 11891635 w 12192000"/>
              <a:gd name="connsiteY35" fmla="*/ 997172 h 4783510"/>
              <a:gd name="connsiteX36" fmla="*/ 11959068 w 12192000"/>
              <a:gd name="connsiteY36" fmla="*/ 979087 h 4783510"/>
              <a:gd name="connsiteX37" fmla="*/ 11974871 w 12192000"/>
              <a:gd name="connsiteY37" fmla="*/ 981280 h 4783510"/>
              <a:gd name="connsiteX38" fmla="*/ 11996673 w 12192000"/>
              <a:gd name="connsiteY38" fmla="*/ 989271 h 4783510"/>
              <a:gd name="connsiteX39" fmla="*/ 12064304 w 12192000"/>
              <a:gd name="connsiteY39" fmla="*/ 976743 h 4783510"/>
              <a:gd name="connsiteX40" fmla="*/ 12108011 w 12192000"/>
              <a:gd name="connsiteY40" fmla="*/ 949852 h 4783510"/>
              <a:gd name="connsiteX41" fmla="*/ 12137961 w 12192000"/>
              <a:gd name="connsiteY41" fmla="*/ 928659 h 4783510"/>
              <a:gd name="connsiteX42" fmla="*/ 12152392 w 12192000"/>
              <a:gd name="connsiteY42" fmla="*/ 940852 h 4783510"/>
              <a:gd name="connsiteX43" fmla="*/ 12187275 w 12192000"/>
              <a:gd name="connsiteY43" fmla="*/ 939175 h 4783510"/>
              <a:gd name="connsiteX44" fmla="*/ 12192000 w 12192000"/>
              <a:gd name="connsiteY44" fmla="*/ 932202 h 4783510"/>
              <a:gd name="connsiteX45" fmla="*/ 12192000 w 12192000"/>
              <a:gd name="connsiteY45" fmla="*/ 1423622 h 4783510"/>
              <a:gd name="connsiteX46" fmla="*/ 12192000 w 12192000"/>
              <a:gd name="connsiteY46" fmla="*/ 2783600 h 4783510"/>
              <a:gd name="connsiteX47" fmla="*/ 12192000 w 12192000"/>
              <a:gd name="connsiteY47" fmla="*/ 4783510 h 4783510"/>
              <a:gd name="connsiteX48" fmla="*/ 2 w 12192000"/>
              <a:gd name="connsiteY48" fmla="*/ 4783510 h 4783510"/>
              <a:gd name="connsiteX49" fmla="*/ 2 w 12192000"/>
              <a:gd name="connsiteY49" fmla="*/ 1855074 h 4783510"/>
              <a:gd name="connsiteX50" fmla="*/ 0 w 12192000"/>
              <a:gd name="connsiteY50" fmla="*/ 1855074 h 4783510"/>
              <a:gd name="connsiteX51" fmla="*/ 0 w 12192000"/>
              <a:gd name="connsiteY51" fmla="*/ 3676 h 4783510"/>
              <a:gd name="connsiteX52" fmla="*/ 4725 w 12192000"/>
              <a:gd name="connsiteY52" fmla="*/ 10649 h 4783510"/>
              <a:gd name="connsiteX53" fmla="*/ 39608 w 12192000"/>
              <a:gd name="connsiteY53" fmla="*/ 12325 h 4783510"/>
              <a:gd name="connsiteX54" fmla="*/ 54039 w 12192000"/>
              <a:gd name="connsiteY54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32439 w 12192000"/>
              <a:gd name="connsiteY32" fmla="*/ 984350 h 4783510"/>
              <a:gd name="connsiteX33" fmla="*/ 11766504 w 12192000"/>
              <a:gd name="connsiteY33" fmla="*/ 976255 h 4783510"/>
              <a:gd name="connsiteX34" fmla="*/ 11826422 w 12192000"/>
              <a:gd name="connsiteY34" fmla="*/ 995644 h 4783510"/>
              <a:gd name="connsiteX35" fmla="*/ 11891635 w 12192000"/>
              <a:gd name="connsiteY35" fmla="*/ 997172 h 4783510"/>
              <a:gd name="connsiteX36" fmla="*/ 11959068 w 12192000"/>
              <a:gd name="connsiteY36" fmla="*/ 979087 h 4783510"/>
              <a:gd name="connsiteX37" fmla="*/ 11974871 w 12192000"/>
              <a:gd name="connsiteY37" fmla="*/ 981280 h 4783510"/>
              <a:gd name="connsiteX38" fmla="*/ 11996673 w 12192000"/>
              <a:gd name="connsiteY38" fmla="*/ 989271 h 4783510"/>
              <a:gd name="connsiteX39" fmla="*/ 12064304 w 12192000"/>
              <a:gd name="connsiteY39" fmla="*/ 976743 h 4783510"/>
              <a:gd name="connsiteX40" fmla="*/ 12108011 w 12192000"/>
              <a:gd name="connsiteY40" fmla="*/ 949852 h 4783510"/>
              <a:gd name="connsiteX41" fmla="*/ 12137961 w 12192000"/>
              <a:gd name="connsiteY41" fmla="*/ 928659 h 4783510"/>
              <a:gd name="connsiteX42" fmla="*/ 12152392 w 12192000"/>
              <a:gd name="connsiteY42" fmla="*/ 940852 h 4783510"/>
              <a:gd name="connsiteX43" fmla="*/ 12187275 w 12192000"/>
              <a:gd name="connsiteY43" fmla="*/ 939175 h 4783510"/>
              <a:gd name="connsiteX44" fmla="*/ 12192000 w 12192000"/>
              <a:gd name="connsiteY44" fmla="*/ 932202 h 4783510"/>
              <a:gd name="connsiteX45" fmla="*/ 12192000 w 12192000"/>
              <a:gd name="connsiteY45" fmla="*/ 1423622 h 4783510"/>
              <a:gd name="connsiteX46" fmla="*/ 12192000 w 12192000"/>
              <a:gd name="connsiteY46" fmla="*/ 2783600 h 4783510"/>
              <a:gd name="connsiteX47" fmla="*/ 12192000 w 12192000"/>
              <a:gd name="connsiteY47" fmla="*/ 4783510 h 4783510"/>
              <a:gd name="connsiteX48" fmla="*/ 2 w 12192000"/>
              <a:gd name="connsiteY48" fmla="*/ 4783510 h 4783510"/>
              <a:gd name="connsiteX49" fmla="*/ 2 w 12192000"/>
              <a:gd name="connsiteY49" fmla="*/ 1855074 h 4783510"/>
              <a:gd name="connsiteX50" fmla="*/ 0 w 12192000"/>
              <a:gd name="connsiteY50" fmla="*/ 1855074 h 4783510"/>
              <a:gd name="connsiteX51" fmla="*/ 0 w 12192000"/>
              <a:gd name="connsiteY51" fmla="*/ 3676 h 4783510"/>
              <a:gd name="connsiteX52" fmla="*/ 4725 w 12192000"/>
              <a:gd name="connsiteY52" fmla="*/ 10649 h 4783510"/>
              <a:gd name="connsiteX53" fmla="*/ 39608 w 12192000"/>
              <a:gd name="connsiteY53" fmla="*/ 12325 h 4783510"/>
              <a:gd name="connsiteX54" fmla="*/ 54039 w 12192000"/>
              <a:gd name="connsiteY54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32439 w 12192000"/>
              <a:gd name="connsiteY32" fmla="*/ 984350 h 4783510"/>
              <a:gd name="connsiteX33" fmla="*/ 11766504 w 12192000"/>
              <a:gd name="connsiteY33" fmla="*/ 976255 h 4783510"/>
              <a:gd name="connsiteX34" fmla="*/ 11788440 w 12192000"/>
              <a:gd name="connsiteY34" fmla="*/ 995646 h 4783510"/>
              <a:gd name="connsiteX35" fmla="*/ 11826422 w 12192000"/>
              <a:gd name="connsiteY35" fmla="*/ 995644 h 4783510"/>
              <a:gd name="connsiteX36" fmla="*/ 11891635 w 12192000"/>
              <a:gd name="connsiteY36" fmla="*/ 997172 h 4783510"/>
              <a:gd name="connsiteX37" fmla="*/ 11959068 w 12192000"/>
              <a:gd name="connsiteY37" fmla="*/ 979087 h 4783510"/>
              <a:gd name="connsiteX38" fmla="*/ 11974871 w 12192000"/>
              <a:gd name="connsiteY38" fmla="*/ 981280 h 4783510"/>
              <a:gd name="connsiteX39" fmla="*/ 11996673 w 12192000"/>
              <a:gd name="connsiteY39" fmla="*/ 989271 h 4783510"/>
              <a:gd name="connsiteX40" fmla="*/ 12064304 w 12192000"/>
              <a:gd name="connsiteY40" fmla="*/ 976743 h 4783510"/>
              <a:gd name="connsiteX41" fmla="*/ 12108011 w 12192000"/>
              <a:gd name="connsiteY41" fmla="*/ 949852 h 4783510"/>
              <a:gd name="connsiteX42" fmla="*/ 12137961 w 12192000"/>
              <a:gd name="connsiteY42" fmla="*/ 928659 h 4783510"/>
              <a:gd name="connsiteX43" fmla="*/ 12152392 w 12192000"/>
              <a:gd name="connsiteY43" fmla="*/ 940852 h 4783510"/>
              <a:gd name="connsiteX44" fmla="*/ 12187275 w 12192000"/>
              <a:gd name="connsiteY44" fmla="*/ 939175 h 4783510"/>
              <a:gd name="connsiteX45" fmla="*/ 12192000 w 12192000"/>
              <a:gd name="connsiteY45" fmla="*/ 932202 h 4783510"/>
              <a:gd name="connsiteX46" fmla="*/ 12192000 w 12192000"/>
              <a:gd name="connsiteY46" fmla="*/ 1423622 h 4783510"/>
              <a:gd name="connsiteX47" fmla="*/ 12192000 w 12192000"/>
              <a:gd name="connsiteY47" fmla="*/ 2783600 h 4783510"/>
              <a:gd name="connsiteX48" fmla="*/ 12192000 w 12192000"/>
              <a:gd name="connsiteY48" fmla="*/ 4783510 h 4783510"/>
              <a:gd name="connsiteX49" fmla="*/ 2 w 12192000"/>
              <a:gd name="connsiteY49" fmla="*/ 4783510 h 4783510"/>
              <a:gd name="connsiteX50" fmla="*/ 2 w 12192000"/>
              <a:gd name="connsiteY50" fmla="*/ 1855074 h 4783510"/>
              <a:gd name="connsiteX51" fmla="*/ 0 w 12192000"/>
              <a:gd name="connsiteY51" fmla="*/ 1855074 h 4783510"/>
              <a:gd name="connsiteX52" fmla="*/ 0 w 12192000"/>
              <a:gd name="connsiteY52" fmla="*/ 3676 h 4783510"/>
              <a:gd name="connsiteX53" fmla="*/ 4725 w 12192000"/>
              <a:gd name="connsiteY53" fmla="*/ 10649 h 4783510"/>
              <a:gd name="connsiteX54" fmla="*/ 39608 w 12192000"/>
              <a:gd name="connsiteY54" fmla="*/ 12325 h 4783510"/>
              <a:gd name="connsiteX55" fmla="*/ 54039 w 12192000"/>
              <a:gd name="connsiteY55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35844 w 12192000"/>
              <a:gd name="connsiteY32" fmla="*/ 1008189 h 4783510"/>
              <a:gd name="connsiteX33" fmla="*/ 11766504 w 12192000"/>
              <a:gd name="connsiteY33" fmla="*/ 976255 h 4783510"/>
              <a:gd name="connsiteX34" fmla="*/ 11788440 w 12192000"/>
              <a:gd name="connsiteY34" fmla="*/ 995646 h 4783510"/>
              <a:gd name="connsiteX35" fmla="*/ 11826422 w 12192000"/>
              <a:gd name="connsiteY35" fmla="*/ 995644 h 4783510"/>
              <a:gd name="connsiteX36" fmla="*/ 11891635 w 12192000"/>
              <a:gd name="connsiteY36" fmla="*/ 997172 h 4783510"/>
              <a:gd name="connsiteX37" fmla="*/ 11959068 w 12192000"/>
              <a:gd name="connsiteY37" fmla="*/ 979087 h 4783510"/>
              <a:gd name="connsiteX38" fmla="*/ 11974871 w 12192000"/>
              <a:gd name="connsiteY38" fmla="*/ 981280 h 4783510"/>
              <a:gd name="connsiteX39" fmla="*/ 11996673 w 12192000"/>
              <a:gd name="connsiteY39" fmla="*/ 989271 h 4783510"/>
              <a:gd name="connsiteX40" fmla="*/ 12064304 w 12192000"/>
              <a:gd name="connsiteY40" fmla="*/ 976743 h 4783510"/>
              <a:gd name="connsiteX41" fmla="*/ 12108011 w 12192000"/>
              <a:gd name="connsiteY41" fmla="*/ 949852 h 4783510"/>
              <a:gd name="connsiteX42" fmla="*/ 12137961 w 12192000"/>
              <a:gd name="connsiteY42" fmla="*/ 928659 h 4783510"/>
              <a:gd name="connsiteX43" fmla="*/ 12152392 w 12192000"/>
              <a:gd name="connsiteY43" fmla="*/ 940852 h 4783510"/>
              <a:gd name="connsiteX44" fmla="*/ 12187275 w 12192000"/>
              <a:gd name="connsiteY44" fmla="*/ 939175 h 4783510"/>
              <a:gd name="connsiteX45" fmla="*/ 12192000 w 12192000"/>
              <a:gd name="connsiteY45" fmla="*/ 932202 h 4783510"/>
              <a:gd name="connsiteX46" fmla="*/ 12192000 w 12192000"/>
              <a:gd name="connsiteY46" fmla="*/ 1423622 h 4783510"/>
              <a:gd name="connsiteX47" fmla="*/ 12192000 w 12192000"/>
              <a:gd name="connsiteY47" fmla="*/ 2783600 h 4783510"/>
              <a:gd name="connsiteX48" fmla="*/ 12192000 w 12192000"/>
              <a:gd name="connsiteY48" fmla="*/ 4783510 h 4783510"/>
              <a:gd name="connsiteX49" fmla="*/ 2 w 12192000"/>
              <a:gd name="connsiteY49" fmla="*/ 4783510 h 4783510"/>
              <a:gd name="connsiteX50" fmla="*/ 2 w 12192000"/>
              <a:gd name="connsiteY50" fmla="*/ 1855074 h 4783510"/>
              <a:gd name="connsiteX51" fmla="*/ 0 w 12192000"/>
              <a:gd name="connsiteY51" fmla="*/ 1855074 h 4783510"/>
              <a:gd name="connsiteX52" fmla="*/ 0 w 12192000"/>
              <a:gd name="connsiteY52" fmla="*/ 3676 h 4783510"/>
              <a:gd name="connsiteX53" fmla="*/ 4725 w 12192000"/>
              <a:gd name="connsiteY53" fmla="*/ 10649 h 4783510"/>
              <a:gd name="connsiteX54" fmla="*/ 39608 w 12192000"/>
              <a:gd name="connsiteY54" fmla="*/ 12325 h 4783510"/>
              <a:gd name="connsiteX55" fmla="*/ 54039 w 12192000"/>
              <a:gd name="connsiteY55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35844 w 12192000"/>
              <a:gd name="connsiteY32" fmla="*/ 1008189 h 4783510"/>
              <a:gd name="connsiteX33" fmla="*/ 11766504 w 12192000"/>
              <a:gd name="connsiteY33" fmla="*/ 976255 h 4783510"/>
              <a:gd name="connsiteX34" fmla="*/ 11788440 w 12192000"/>
              <a:gd name="connsiteY34" fmla="*/ 995646 h 4783510"/>
              <a:gd name="connsiteX35" fmla="*/ 11826422 w 12192000"/>
              <a:gd name="connsiteY35" fmla="*/ 995644 h 4783510"/>
              <a:gd name="connsiteX36" fmla="*/ 11891635 w 12192000"/>
              <a:gd name="connsiteY36" fmla="*/ 997172 h 4783510"/>
              <a:gd name="connsiteX37" fmla="*/ 11959068 w 12192000"/>
              <a:gd name="connsiteY37" fmla="*/ 979087 h 4783510"/>
              <a:gd name="connsiteX38" fmla="*/ 11974871 w 12192000"/>
              <a:gd name="connsiteY38" fmla="*/ 981280 h 4783510"/>
              <a:gd name="connsiteX39" fmla="*/ 11996673 w 12192000"/>
              <a:gd name="connsiteY39" fmla="*/ 989271 h 4783510"/>
              <a:gd name="connsiteX40" fmla="*/ 12064304 w 12192000"/>
              <a:gd name="connsiteY40" fmla="*/ 976743 h 4783510"/>
              <a:gd name="connsiteX41" fmla="*/ 12108011 w 12192000"/>
              <a:gd name="connsiteY41" fmla="*/ 949852 h 4783510"/>
              <a:gd name="connsiteX42" fmla="*/ 12137961 w 12192000"/>
              <a:gd name="connsiteY42" fmla="*/ 928659 h 4783510"/>
              <a:gd name="connsiteX43" fmla="*/ 12152392 w 12192000"/>
              <a:gd name="connsiteY43" fmla="*/ 940852 h 4783510"/>
              <a:gd name="connsiteX44" fmla="*/ 12187275 w 12192000"/>
              <a:gd name="connsiteY44" fmla="*/ 939175 h 4783510"/>
              <a:gd name="connsiteX45" fmla="*/ 12192000 w 12192000"/>
              <a:gd name="connsiteY45" fmla="*/ 932202 h 4783510"/>
              <a:gd name="connsiteX46" fmla="*/ 12192000 w 12192000"/>
              <a:gd name="connsiteY46" fmla="*/ 1423622 h 4783510"/>
              <a:gd name="connsiteX47" fmla="*/ 12192000 w 12192000"/>
              <a:gd name="connsiteY47" fmla="*/ 2783600 h 4783510"/>
              <a:gd name="connsiteX48" fmla="*/ 12192000 w 12192000"/>
              <a:gd name="connsiteY48" fmla="*/ 4783510 h 4783510"/>
              <a:gd name="connsiteX49" fmla="*/ 2 w 12192000"/>
              <a:gd name="connsiteY49" fmla="*/ 4783510 h 4783510"/>
              <a:gd name="connsiteX50" fmla="*/ 2 w 12192000"/>
              <a:gd name="connsiteY50" fmla="*/ 1855074 h 4783510"/>
              <a:gd name="connsiteX51" fmla="*/ 0 w 12192000"/>
              <a:gd name="connsiteY51" fmla="*/ 1855074 h 4783510"/>
              <a:gd name="connsiteX52" fmla="*/ 0 w 12192000"/>
              <a:gd name="connsiteY52" fmla="*/ 3676 h 4783510"/>
              <a:gd name="connsiteX53" fmla="*/ 4725 w 12192000"/>
              <a:gd name="connsiteY53" fmla="*/ 10649 h 4783510"/>
              <a:gd name="connsiteX54" fmla="*/ 39608 w 12192000"/>
              <a:gd name="connsiteY54" fmla="*/ 12325 h 4783510"/>
              <a:gd name="connsiteX55" fmla="*/ 54039 w 12192000"/>
              <a:gd name="connsiteY55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08599 w 12192000"/>
              <a:gd name="connsiteY32" fmla="*/ 997972 h 4783510"/>
              <a:gd name="connsiteX33" fmla="*/ 11766504 w 12192000"/>
              <a:gd name="connsiteY33" fmla="*/ 976255 h 4783510"/>
              <a:gd name="connsiteX34" fmla="*/ 11788440 w 12192000"/>
              <a:gd name="connsiteY34" fmla="*/ 995646 h 4783510"/>
              <a:gd name="connsiteX35" fmla="*/ 11826422 w 12192000"/>
              <a:gd name="connsiteY35" fmla="*/ 995644 h 4783510"/>
              <a:gd name="connsiteX36" fmla="*/ 11891635 w 12192000"/>
              <a:gd name="connsiteY36" fmla="*/ 997172 h 4783510"/>
              <a:gd name="connsiteX37" fmla="*/ 11959068 w 12192000"/>
              <a:gd name="connsiteY37" fmla="*/ 979087 h 4783510"/>
              <a:gd name="connsiteX38" fmla="*/ 11974871 w 12192000"/>
              <a:gd name="connsiteY38" fmla="*/ 981280 h 4783510"/>
              <a:gd name="connsiteX39" fmla="*/ 11996673 w 12192000"/>
              <a:gd name="connsiteY39" fmla="*/ 989271 h 4783510"/>
              <a:gd name="connsiteX40" fmla="*/ 12064304 w 12192000"/>
              <a:gd name="connsiteY40" fmla="*/ 976743 h 4783510"/>
              <a:gd name="connsiteX41" fmla="*/ 12108011 w 12192000"/>
              <a:gd name="connsiteY41" fmla="*/ 949852 h 4783510"/>
              <a:gd name="connsiteX42" fmla="*/ 12137961 w 12192000"/>
              <a:gd name="connsiteY42" fmla="*/ 928659 h 4783510"/>
              <a:gd name="connsiteX43" fmla="*/ 12152392 w 12192000"/>
              <a:gd name="connsiteY43" fmla="*/ 940852 h 4783510"/>
              <a:gd name="connsiteX44" fmla="*/ 12187275 w 12192000"/>
              <a:gd name="connsiteY44" fmla="*/ 939175 h 4783510"/>
              <a:gd name="connsiteX45" fmla="*/ 12192000 w 12192000"/>
              <a:gd name="connsiteY45" fmla="*/ 932202 h 4783510"/>
              <a:gd name="connsiteX46" fmla="*/ 12192000 w 12192000"/>
              <a:gd name="connsiteY46" fmla="*/ 1423622 h 4783510"/>
              <a:gd name="connsiteX47" fmla="*/ 12192000 w 12192000"/>
              <a:gd name="connsiteY47" fmla="*/ 2783600 h 4783510"/>
              <a:gd name="connsiteX48" fmla="*/ 12192000 w 12192000"/>
              <a:gd name="connsiteY48" fmla="*/ 4783510 h 4783510"/>
              <a:gd name="connsiteX49" fmla="*/ 2 w 12192000"/>
              <a:gd name="connsiteY49" fmla="*/ 4783510 h 4783510"/>
              <a:gd name="connsiteX50" fmla="*/ 2 w 12192000"/>
              <a:gd name="connsiteY50" fmla="*/ 1855074 h 4783510"/>
              <a:gd name="connsiteX51" fmla="*/ 0 w 12192000"/>
              <a:gd name="connsiteY51" fmla="*/ 1855074 h 4783510"/>
              <a:gd name="connsiteX52" fmla="*/ 0 w 12192000"/>
              <a:gd name="connsiteY52" fmla="*/ 3676 h 4783510"/>
              <a:gd name="connsiteX53" fmla="*/ 4725 w 12192000"/>
              <a:gd name="connsiteY53" fmla="*/ 10649 h 4783510"/>
              <a:gd name="connsiteX54" fmla="*/ 39608 w 12192000"/>
              <a:gd name="connsiteY54" fmla="*/ 12325 h 4783510"/>
              <a:gd name="connsiteX55" fmla="*/ 54039 w 12192000"/>
              <a:gd name="connsiteY55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08599 w 12192000"/>
              <a:gd name="connsiteY32" fmla="*/ 997972 h 4783510"/>
              <a:gd name="connsiteX33" fmla="*/ 11766504 w 12192000"/>
              <a:gd name="connsiteY33" fmla="*/ 976255 h 4783510"/>
              <a:gd name="connsiteX34" fmla="*/ 11774818 w 12192000"/>
              <a:gd name="connsiteY34" fmla="*/ 1009269 h 4783510"/>
              <a:gd name="connsiteX35" fmla="*/ 11826422 w 12192000"/>
              <a:gd name="connsiteY35" fmla="*/ 995644 h 4783510"/>
              <a:gd name="connsiteX36" fmla="*/ 11891635 w 12192000"/>
              <a:gd name="connsiteY36" fmla="*/ 997172 h 4783510"/>
              <a:gd name="connsiteX37" fmla="*/ 11959068 w 12192000"/>
              <a:gd name="connsiteY37" fmla="*/ 979087 h 4783510"/>
              <a:gd name="connsiteX38" fmla="*/ 11974871 w 12192000"/>
              <a:gd name="connsiteY38" fmla="*/ 981280 h 4783510"/>
              <a:gd name="connsiteX39" fmla="*/ 11996673 w 12192000"/>
              <a:gd name="connsiteY39" fmla="*/ 989271 h 4783510"/>
              <a:gd name="connsiteX40" fmla="*/ 12064304 w 12192000"/>
              <a:gd name="connsiteY40" fmla="*/ 976743 h 4783510"/>
              <a:gd name="connsiteX41" fmla="*/ 12108011 w 12192000"/>
              <a:gd name="connsiteY41" fmla="*/ 949852 h 4783510"/>
              <a:gd name="connsiteX42" fmla="*/ 12137961 w 12192000"/>
              <a:gd name="connsiteY42" fmla="*/ 928659 h 4783510"/>
              <a:gd name="connsiteX43" fmla="*/ 12152392 w 12192000"/>
              <a:gd name="connsiteY43" fmla="*/ 940852 h 4783510"/>
              <a:gd name="connsiteX44" fmla="*/ 12187275 w 12192000"/>
              <a:gd name="connsiteY44" fmla="*/ 939175 h 4783510"/>
              <a:gd name="connsiteX45" fmla="*/ 12192000 w 12192000"/>
              <a:gd name="connsiteY45" fmla="*/ 932202 h 4783510"/>
              <a:gd name="connsiteX46" fmla="*/ 12192000 w 12192000"/>
              <a:gd name="connsiteY46" fmla="*/ 1423622 h 4783510"/>
              <a:gd name="connsiteX47" fmla="*/ 12192000 w 12192000"/>
              <a:gd name="connsiteY47" fmla="*/ 2783600 h 4783510"/>
              <a:gd name="connsiteX48" fmla="*/ 12192000 w 12192000"/>
              <a:gd name="connsiteY48" fmla="*/ 4783510 h 4783510"/>
              <a:gd name="connsiteX49" fmla="*/ 2 w 12192000"/>
              <a:gd name="connsiteY49" fmla="*/ 4783510 h 4783510"/>
              <a:gd name="connsiteX50" fmla="*/ 2 w 12192000"/>
              <a:gd name="connsiteY50" fmla="*/ 1855074 h 4783510"/>
              <a:gd name="connsiteX51" fmla="*/ 0 w 12192000"/>
              <a:gd name="connsiteY51" fmla="*/ 1855074 h 4783510"/>
              <a:gd name="connsiteX52" fmla="*/ 0 w 12192000"/>
              <a:gd name="connsiteY52" fmla="*/ 3676 h 4783510"/>
              <a:gd name="connsiteX53" fmla="*/ 4725 w 12192000"/>
              <a:gd name="connsiteY53" fmla="*/ 10649 h 4783510"/>
              <a:gd name="connsiteX54" fmla="*/ 39608 w 12192000"/>
              <a:gd name="connsiteY54" fmla="*/ 12325 h 4783510"/>
              <a:gd name="connsiteX55" fmla="*/ 54039 w 12192000"/>
              <a:gd name="connsiteY55" fmla="*/ 133 h 4783510"/>
              <a:gd name="connsiteX0" fmla="*/ 54039 w 12192000"/>
              <a:gd name="connsiteY0" fmla="*/ 133 h 4783510"/>
              <a:gd name="connsiteX1" fmla="*/ 83989 w 12192000"/>
              <a:gd name="connsiteY1" fmla="*/ 21326 h 4783510"/>
              <a:gd name="connsiteX2" fmla="*/ 127696 w 12192000"/>
              <a:gd name="connsiteY2" fmla="*/ 48217 h 4783510"/>
              <a:gd name="connsiteX3" fmla="*/ 195328 w 12192000"/>
              <a:gd name="connsiteY3" fmla="*/ 60745 h 4783510"/>
              <a:gd name="connsiteX4" fmla="*/ 217130 w 12192000"/>
              <a:gd name="connsiteY4" fmla="*/ 52754 h 4783510"/>
              <a:gd name="connsiteX5" fmla="*/ 232932 w 12192000"/>
              <a:gd name="connsiteY5" fmla="*/ 50560 h 4783510"/>
              <a:gd name="connsiteX6" fmla="*/ 296960 w 12192000"/>
              <a:gd name="connsiteY6" fmla="*/ 85674 h 4783510"/>
              <a:gd name="connsiteX7" fmla="*/ 329442 w 12192000"/>
              <a:gd name="connsiteY7" fmla="*/ 61820 h 4783510"/>
              <a:gd name="connsiteX8" fmla="*/ 386012 w 12192000"/>
              <a:gd name="connsiteY8" fmla="*/ 80741 h 4783510"/>
              <a:gd name="connsiteX9" fmla="*/ 425496 w 12192000"/>
              <a:gd name="connsiteY9" fmla="*/ 47729 h 4783510"/>
              <a:gd name="connsiteX10" fmla="*/ 459561 w 12192000"/>
              <a:gd name="connsiteY10" fmla="*/ 55824 h 4783510"/>
              <a:gd name="connsiteX11" fmla="*/ 559233 w 12192000"/>
              <a:gd name="connsiteY11" fmla="*/ 72799 h 4783510"/>
              <a:gd name="connsiteX12" fmla="*/ 661345 w 12192000"/>
              <a:gd name="connsiteY12" fmla="*/ 147481 h 4783510"/>
              <a:gd name="connsiteX13" fmla="*/ 725095 w 12192000"/>
              <a:gd name="connsiteY13" fmla="*/ 161274 h 4783510"/>
              <a:gd name="connsiteX14" fmla="*/ 755536 w 12192000"/>
              <a:gd name="connsiteY14" fmla="*/ 180724 h 4783510"/>
              <a:gd name="connsiteX15" fmla="*/ 776480 w 12192000"/>
              <a:gd name="connsiteY15" fmla="*/ 182273 h 4783510"/>
              <a:gd name="connsiteX16" fmla="*/ 789058 w 12192000"/>
              <a:gd name="connsiteY16" fmla="*/ 184824 h 4783510"/>
              <a:gd name="connsiteX17" fmla="*/ 811171 w 12192000"/>
              <a:gd name="connsiteY17" fmla="*/ 216295 h 4783510"/>
              <a:gd name="connsiteX18" fmla="*/ 878029 w 12192000"/>
              <a:gd name="connsiteY18" fmla="*/ 215023 h 4783510"/>
              <a:gd name="connsiteX19" fmla="*/ 884769 w 12192000"/>
              <a:gd name="connsiteY19" fmla="*/ 220986 h 4783510"/>
              <a:gd name="connsiteX20" fmla="*/ 1600387 w 12192000"/>
              <a:gd name="connsiteY20" fmla="*/ 354356 h 4783510"/>
              <a:gd name="connsiteX21" fmla="*/ 9012952 w 12192000"/>
              <a:gd name="connsiteY21" fmla="*/ 1139547 h 4783510"/>
              <a:gd name="connsiteX22" fmla="*/ 11269135 w 12192000"/>
              <a:gd name="connsiteY22" fmla="*/ 1154978 h 4783510"/>
              <a:gd name="connsiteX23" fmla="*/ 11276593 w 12192000"/>
              <a:gd name="connsiteY23" fmla="*/ 1158504 h 4783510"/>
              <a:gd name="connsiteX24" fmla="*/ 11298713 w 12192000"/>
              <a:gd name="connsiteY24" fmla="*/ 1157049 h 4783510"/>
              <a:gd name="connsiteX25" fmla="*/ 11380829 w 12192000"/>
              <a:gd name="connsiteY25" fmla="*/ 1144822 h 4783510"/>
              <a:gd name="connsiteX26" fmla="*/ 11402942 w 12192000"/>
              <a:gd name="connsiteY26" fmla="*/ 1113350 h 4783510"/>
              <a:gd name="connsiteX27" fmla="*/ 11415520 w 12192000"/>
              <a:gd name="connsiteY27" fmla="*/ 1110800 h 4783510"/>
              <a:gd name="connsiteX28" fmla="*/ 11436464 w 12192000"/>
              <a:gd name="connsiteY28" fmla="*/ 1109251 h 4783510"/>
              <a:gd name="connsiteX29" fmla="*/ 11466905 w 12192000"/>
              <a:gd name="connsiteY29" fmla="*/ 1089800 h 4783510"/>
              <a:gd name="connsiteX30" fmla="*/ 11530655 w 12192000"/>
              <a:gd name="connsiteY30" fmla="*/ 1076007 h 4783510"/>
              <a:gd name="connsiteX31" fmla="*/ 11632767 w 12192000"/>
              <a:gd name="connsiteY31" fmla="*/ 1001326 h 4783510"/>
              <a:gd name="connsiteX32" fmla="*/ 11708599 w 12192000"/>
              <a:gd name="connsiteY32" fmla="*/ 997972 h 4783510"/>
              <a:gd name="connsiteX33" fmla="*/ 11766504 w 12192000"/>
              <a:gd name="connsiteY33" fmla="*/ 976255 h 4783510"/>
              <a:gd name="connsiteX34" fmla="*/ 11781629 w 12192000"/>
              <a:gd name="connsiteY34" fmla="*/ 985430 h 4783510"/>
              <a:gd name="connsiteX35" fmla="*/ 11826422 w 12192000"/>
              <a:gd name="connsiteY35" fmla="*/ 995644 h 4783510"/>
              <a:gd name="connsiteX36" fmla="*/ 11891635 w 12192000"/>
              <a:gd name="connsiteY36" fmla="*/ 997172 h 4783510"/>
              <a:gd name="connsiteX37" fmla="*/ 11959068 w 12192000"/>
              <a:gd name="connsiteY37" fmla="*/ 979087 h 4783510"/>
              <a:gd name="connsiteX38" fmla="*/ 11974871 w 12192000"/>
              <a:gd name="connsiteY38" fmla="*/ 981280 h 4783510"/>
              <a:gd name="connsiteX39" fmla="*/ 11996673 w 12192000"/>
              <a:gd name="connsiteY39" fmla="*/ 989271 h 4783510"/>
              <a:gd name="connsiteX40" fmla="*/ 12064304 w 12192000"/>
              <a:gd name="connsiteY40" fmla="*/ 976743 h 4783510"/>
              <a:gd name="connsiteX41" fmla="*/ 12108011 w 12192000"/>
              <a:gd name="connsiteY41" fmla="*/ 949852 h 4783510"/>
              <a:gd name="connsiteX42" fmla="*/ 12137961 w 12192000"/>
              <a:gd name="connsiteY42" fmla="*/ 928659 h 4783510"/>
              <a:gd name="connsiteX43" fmla="*/ 12152392 w 12192000"/>
              <a:gd name="connsiteY43" fmla="*/ 940852 h 4783510"/>
              <a:gd name="connsiteX44" fmla="*/ 12187275 w 12192000"/>
              <a:gd name="connsiteY44" fmla="*/ 939175 h 4783510"/>
              <a:gd name="connsiteX45" fmla="*/ 12192000 w 12192000"/>
              <a:gd name="connsiteY45" fmla="*/ 932202 h 4783510"/>
              <a:gd name="connsiteX46" fmla="*/ 12192000 w 12192000"/>
              <a:gd name="connsiteY46" fmla="*/ 1423622 h 4783510"/>
              <a:gd name="connsiteX47" fmla="*/ 12192000 w 12192000"/>
              <a:gd name="connsiteY47" fmla="*/ 2783600 h 4783510"/>
              <a:gd name="connsiteX48" fmla="*/ 12192000 w 12192000"/>
              <a:gd name="connsiteY48" fmla="*/ 4783510 h 4783510"/>
              <a:gd name="connsiteX49" fmla="*/ 2 w 12192000"/>
              <a:gd name="connsiteY49" fmla="*/ 4783510 h 4783510"/>
              <a:gd name="connsiteX50" fmla="*/ 2 w 12192000"/>
              <a:gd name="connsiteY50" fmla="*/ 1855074 h 4783510"/>
              <a:gd name="connsiteX51" fmla="*/ 0 w 12192000"/>
              <a:gd name="connsiteY51" fmla="*/ 1855074 h 4783510"/>
              <a:gd name="connsiteX52" fmla="*/ 0 w 12192000"/>
              <a:gd name="connsiteY52" fmla="*/ 3676 h 4783510"/>
              <a:gd name="connsiteX53" fmla="*/ 4725 w 12192000"/>
              <a:gd name="connsiteY53" fmla="*/ 10649 h 4783510"/>
              <a:gd name="connsiteX54" fmla="*/ 39608 w 12192000"/>
              <a:gd name="connsiteY54" fmla="*/ 12325 h 4783510"/>
              <a:gd name="connsiteX55" fmla="*/ 54039 w 12192000"/>
              <a:gd name="connsiteY55" fmla="*/ 133 h 4783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4783510">
                <a:moveTo>
                  <a:pt x="54039" y="133"/>
                </a:moveTo>
                <a:cubicBezTo>
                  <a:pt x="63704" y="2639"/>
                  <a:pt x="62723" y="39358"/>
                  <a:pt x="83989" y="21326"/>
                </a:cubicBezTo>
                <a:cubicBezTo>
                  <a:pt x="105981" y="-11024"/>
                  <a:pt x="111081" y="45279"/>
                  <a:pt x="127696" y="48217"/>
                </a:cubicBezTo>
                <a:cubicBezTo>
                  <a:pt x="144311" y="51155"/>
                  <a:pt x="175067" y="46490"/>
                  <a:pt x="195328" y="60745"/>
                </a:cubicBezTo>
                <a:cubicBezTo>
                  <a:pt x="202114" y="49815"/>
                  <a:pt x="211298" y="72404"/>
                  <a:pt x="217130" y="52754"/>
                </a:cubicBezTo>
                <a:cubicBezTo>
                  <a:pt x="224172" y="55476"/>
                  <a:pt x="227826" y="61398"/>
                  <a:pt x="232932" y="50560"/>
                </a:cubicBezTo>
                <a:cubicBezTo>
                  <a:pt x="248268" y="92855"/>
                  <a:pt x="280981" y="52963"/>
                  <a:pt x="296960" y="85674"/>
                </a:cubicBezTo>
                <a:cubicBezTo>
                  <a:pt x="299830" y="67582"/>
                  <a:pt x="319291" y="68613"/>
                  <a:pt x="329442" y="61820"/>
                </a:cubicBezTo>
                <a:cubicBezTo>
                  <a:pt x="298380" y="131083"/>
                  <a:pt x="368905" y="57302"/>
                  <a:pt x="386012" y="80741"/>
                </a:cubicBezTo>
                <a:cubicBezTo>
                  <a:pt x="377510" y="29578"/>
                  <a:pt x="414386" y="72354"/>
                  <a:pt x="425496" y="47729"/>
                </a:cubicBezTo>
                <a:cubicBezTo>
                  <a:pt x="437040" y="71659"/>
                  <a:pt x="445854" y="45812"/>
                  <a:pt x="459561" y="55824"/>
                </a:cubicBezTo>
                <a:cubicBezTo>
                  <a:pt x="489863" y="61969"/>
                  <a:pt x="520202" y="89712"/>
                  <a:pt x="559233" y="72799"/>
                </a:cubicBezTo>
                <a:cubicBezTo>
                  <a:pt x="577813" y="147164"/>
                  <a:pt x="623281" y="104139"/>
                  <a:pt x="661345" y="147481"/>
                </a:cubicBezTo>
                <a:cubicBezTo>
                  <a:pt x="683250" y="156781"/>
                  <a:pt x="717059" y="121215"/>
                  <a:pt x="725095" y="161274"/>
                </a:cubicBezTo>
                <a:cubicBezTo>
                  <a:pt x="734778" y="137222"/>
                  <a:pt x="744590" y="176885"/>
                  <a:pt x="755536" y="180724"/>
                </a:cubicBezTo>
                <a:cubicBezTo>
                  <a:pt x="764056" y="165505"/>
                  <a:pt x="768536" y="179043"/>
                  <a:pt x="776480" y="182273"/>
                </a:cubicBezTo>
                <a:cubicBezTo>
                  <a:pt x="779946" y="172829"/>
                  <a:pt x="786646" y="173541"/>
                  <a:pt x="789058" y="184824"/>
                </a:cubicBezTo>
                <a:cubicBezTo>
                  <a:pt x="786138" y="210571"/>
                  <a:pt x="809228" y="198414"/>
                  <a:pt x="811171" y="216295"/>
                </a:cubicBezTo>
                <a:cubicBezTo>
                  <a:pt x="821323" y="219407"/>
                  <a:pt x="856662" y="208499"/>
                  <a:pt x="878029" y="215023"/>
                </a:cubicBezTo>
                <a:lnTo>
                  <a:pt x="884769" y="220986"/>
                </a:lnTo>
                <a:lnTo>
                  <a:pt x="1600387" y="354356"/>
                </a:lnTo>
                <a:lnTo>
                  <a:pt x="9012952" y="1139547"/>
                </a:lnTo>
                <a:lnTo>
                  <a:pt x="11269135" y="1154978"/>
                </a:lnTo>
                <a:lnTo>
                  <a:pt x="11276593" y="1158504"/>
                </a:lnTo>
                <a:cubicBezTo>
                  <a:pt x="11284278" y="1160597"/>
                  <a:pt x="11291853" y="1160653"/>
                  <a:pt x="11298713" y="1157049"/>
                </a:cubicBezTo>
                <a:cubicBezTo>
                  <a:pt x="11308980" y="1128196"/>
                  <a:pt x="11367293" y="1148970"/>
                  <a:pt x="11380829" y="1144822"/>
                </a:cubicBezTo>
                <a:cubicBezTo>
                  <a:pt x="11382772" y="1126940"/>
                  <a:pt x="11405862" y="1139097"/>
                  <a:pt x="11402942" y="1113350"/>
                </a:cubicBezTo>
                <a:cubicBezTo>
                  <a:pt x="11405355" y="1102067"/>
                  <a:pt x="11412054" y="1101355"/>
                  <a:pt x="11415520" y="1110800"/>
                </a:cubicBezTo>
                <a:cubicBezTo>
                  <a:pt x="11423464" y="1107569"/>
                  <a:pt x="11427945" y="1094031"/>
                  <a:pt x="11436464" y="1109251"/>
                </a:cubicBezTo>
                <a:cubicBezTo>
                  <a:pt x="11447410" y="1105411"/>
                  <a:pt x="11457222" y="1065748"/>
                  <a:pt x="11466905" y="1089800"/>
                </a:cubicBezTo>
                <a:cubicBezTo>
                  <a:pt x="11474941" y="1049741"/>
                  <a:pt x="11508751" y="1085307"/>
                  <a:pt x="11530655" y="1076007"/>
                </a:cubicBezTo>
                <a:cubicBezTo>
                  <a:pt x="11568719" y="1032666"/>
                  <a:pt x="11614187" y="1075691"/>
                  <a:pt x="11632767" y="1001326"/>
                </a:cubicBezTo>
                <a:cubicBezTo>
                  <a:pt x="11671799" y="1018238"/>
                  <a:pt x="11678297" y="1004118"/>
                  <a:pt x="11708599" y="997972"/>
                </a:cubicBezTo>
                <a:cubicBezTo>
                  <a:pt x="11722307" y="987960"/>
                  <a:pt x="11754960" y="1000186"/>
                  <a:pt x="11766504" y="976255"/>
                </a:cubicBezTo>
                <a:cubicBezTo>
                  <a:pt x="11775270" y="975867"/>
                  <a:pt x="11771643" y="982199"/>
                  <a:pt x="11781629" y="985430"/>
                </a:cubicBezTo>
                <a:cubicBezTo>
                  <a:pt x="11791615" y="988661"/>
                  <a:pt x="11808655" y="993119"/>
                  <a:pt x="11826422" y="995644"/>
                </a:cubicBezTo>
                <a:cubicBezTo>
                  <a:pt x="11847845" y="1001968"/>
                  <a:pt x="11866122" y="1002202"/>
                  <a:pt x="11891635" y="997172"/>
                </a:cubicBezTo>
                <a:cubicBezTo>
                  <a:pt x="11907614" y="964462"/>
                  <a:pt x="11943732" y="1021381"/>
                  <a:pt x="11959068" y="979087"/>
                </a:cubicBezTo>
                <a:cubicBezTo>
                  <a:pt x="11964175" y="989925"/>
                  <a:pt x="11967829" y="984002"/>
                  <a:pt x="11974871" y="981280"/>
                </a:cubicBezTo>
                <a:cubicBezTo>
                  <a:pt x="11980703" y="1000930"/>
                  <a:pt x="11989887" y="978341"/>
                  <a:pt x="11996673" y="989271"/>
                </a:cubicBezTo>
                <a:cubicBezTo>
                  <a:pt x="12016933" y="975016"/>
                  <a:pt x="12047689" y="979681"/>
                  <a:pt x="12064304" y="976743"/>
                </a:cubicBezTo>
                <a:cubicBezTo>
                  <a:pt x="12080919" y="973805"/>
                  <a:pt x="12075802" y="961775"/>
                  <a:pt x="12108011" y="949852"/>
                </a:cubicBezTo>
                <a:cubicBezTo>
                  <a:pt x="12129277" y="967884"/>
                  <a:pt x="12128297" y="931165"/>
                  <a:pt x="12137961" y="928659"/>
                </a:cubicBezTo>
                <a:cubicBezTo>
                  <a:pt x="12141183" y="927823"/>
                  <a:pt x="12145587" y="930789"/>
                  <a:pt x="12152392" y="940852"/>
                </a:cubicBezTo>
                <a:cubicBezTo>
                  <a:pt x="12158285" y="946241"/>
                  <a:pt x="12172554" y="936871"/>
                  <a:pt x="12187275" y="939175"/>
                </a:cubicBezTo>
                <a:lnTo>
                  <a:pt x="12192000" y="932202"/>
                </a:lnTo>
                <a:lnTo>
                  <a:pt x="12192000" y="1423622"/>
                </a:lnTo>
                <a:lnTo>
                  <a:pt x="12192000" y="2783600"/>
                </a:lnTo>
                <a:lnTo>
                  <a:pt x="12192000" y="4783510"/>
                </a:lnTo>
                <a:lnTo>
                  <a:pt x="2" y="4783510"/>
                </a:lnTo>
                <a:lnTo>
                  <a:pt x="2" y="1855074"/>
                </a:lnTo>
                <a:lnTo>
                  <a:pt x="0" y="1855074"/>
                </a:lnTo>
                <a:lnTo>
                  <a:pt x="0" y="3676"/>
                </a:lnTo>
                <a:lnTo>
                  <a:pt x="4725" y="10649"/>
                </a:lnTo>
                <a:cubicBezTo>
                  <a:pt x="19446" y="8345"/>
                  <a:pt x="33716" y="17715"/>
                  <a:pt x="39608" y="12325"/>
                </a:cubicBezTo>
                <a:cubicBezTo>
                  <a:pt x="46413" y="2263"/>
                  <a:pt x="50817" y="-703"/>
                  <a:pt x="54039" y="13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54C44F0-F390-48A8-974F-CAC9A33F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418" y="493509"/>
            <a:ext cx="11165080" cy="583286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5F6F5"/>
          </a:solidFill>
          <a:ln>
            <a:noFill/>
          </a:ln>
          <a:effectLst>
            <a:outerShdw blurRad="38100" dist="25400" dir="48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A3A3022-F810-42F2-ABF9-6A1E5DBCDF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924" r="1" b="11506"/>
          <a:stretch/>
        </p:blipFill>
        <p:spPr>
          <a:xfrm>
            <a:off x="31209" y="0"/>
            <a:ext cx="12164680" cy="6857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158F3E-7F7B-4488-9C46-FCD6E2AE7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345" y="0"/>
            <a:ext cx="103473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183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C0852-9378-451B-BD09-846DDD67A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8815C-9BA9-4412-98E4-8BF4CE220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Each output in </a:t>
            </a:r>
            <a:r>
              <a:rPr lang="en-IE" dirty="0" err="1"/>
              <a:t>wekinator</a:t>
            </a:r>
            <a:r>
              <a:rPr lang="en-IE" dirty="0"/>
              <a:t> is programmed to map to a colour</a:t>
            </a:r>
          </a:p>
          <a:p>
            <a:r>
              <a:rPr lang="en-IE" dirty="0"/>
              <a:t>Output 1 = </a:t>
            </a:r>
            <a:r>
              <a:rPr lang="en-IE" b="1" dirty="0">
                <a:solidFill>
                  <a:srgbClr val="FF0000"/>
                </a:solidFill>
              </a:rPr>
              <a:t>R</a:t>
            </a:r>
          </a:p>
          <a:p>
            <a:r>
              <a:rPr lang="en-IE" dirty="0"/>
              <a:t>Output 2 = </a:t>
            </a:r>
            <a:r>
              <a:rPr lang="en-IE" b="1" dirty="0">
                <a:solidFill>
                  <a:srgbClr val="00B050"/>
                </a:solidFill>
              </a:rPr>
              <a:t>G</a:t>
            </a:r>
          </a:p>
          <a:p>
            <a:r>
              <a:rPr lang="en-IE" dirty="0"/>
              <a:t>Output 3 = </a:t>
            </a:r>
            <a:r>
              <a:rPr lang="en-IE" b="1" dirty="0">
                <a:solidFill>
                  <a:srgbClr val="0070C0"/>
                </a:solidFill>
              </a:rPr>
              <a:t>B</a:t>
            </a:r>
          </a:p>
          <a:p>
            <a:r>
              <a:rPr lang="en-IE" dirty="0"/>
              <a:t>Simply divide each value from the table by 255, program the three outputs into </a:t>
            </a:r>
            <a:r>
              <a:rPr lang="en-IE" dirty="0" err="1"/>
              <a:t>Wekinator</a:t>
            </a:r>
            <a:r>
              <a:rPr lang="en-IE" dirty="0"/>
              <a:t>, and train the model</a:t>
            </a:r>
          </a:p>
        </p:txBody>
      </p:sp>
    </p:spTree>
    <p:extLst>
      <p:ext uri="{BB962C8B-B14F-4D97-AF65-F5344CB8AC3E}">
        <p14:creationId xmlns:p14="http://schemas.microsoft.com/office/powerpoint/2010/main" val="3554783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D396B13-A10E-4A7C-A096-8CAE0B98B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18D136-D358-4219-BCCC-FBAB93373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853" r="-1" b="9072"/>
          <a:stretch/>
        </p:blipFill>
        <p:spPr>
          <a:xfrm>
            <a:off x="4821287" y="348856"/>
            <a:ext cx="7047273" cy="6160289"/>
          </a:xfrm>
          <a:custGeom>
            <a:avLst/>
            <a:gdLst/>
            <a:ahLst/>
            <a:cxnLst/>
            <a:rect l="l" t="t" r="r" b="b"/>
            <a:pathLst>
              <a:path w="7047273" h="6160289">
                <a:moveTo>
                  <a:pt x="0" y="0"/>
                </a:moveTo>
                <a:lnTo>
                  <a:pt x="7047273" y="0"/>
                </a:lnTo>
                <a:lnTo>
                  <a:pt x="7047273" y="2807326"/>
                </a:lnTo>
                <a:lnTo>
                  <a:pt x="3603828" y="6155120"/>
                </a:lnTo>
                <a:lnTo>
                  <a:pt x="7047273" y="6155120"/>
                </a:lnTo>
                <a:lnTo>
                  <a:pt x="7047273" y="6160289"/>
                </a:lnTo>
                <a:lnTo>
                  <a:pt x="0" y="6160289"/>
                </a:lnTo>
                <a:close/>
              </a:path>
            </a:pathLst>
          </a:custGeom>
        </p:spPr>
      </p:pic>
      <p:sp>
        <p:nvSpPr>
          <p:cNvPr id="16" name="Right Triangle 15">
            <a:extLst>
              <a:ext uri="{FF2B5EF4-FFF2-40B4-BE49-F238E27FC236}">
                <a16:creationId xmlns:a16="http://schemas.microsoft.com/office/drawing/2014/main" id="{52B7117A-6A3D-4C1E-8D25-852D81E78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74" y="625059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FDD3D-A7F3-4DC5-B721-96021E86F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199" y="1383528"/>
            <a:ext cx="3371456" cy="316751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r"/>
            <a:r>
              <a:rPr lang="en-US" sz="6700" dirty="0"/>
              <a:t>The four strings of the </a:t>
            </a:r>
            <a:r>
              <a:rPr lang="en-US" sz="6700" dirty="0" err="1"/>
              <a:t>Ukelele</a:t>
            </a:r>
            <a:endParaRPr lang="en-US" sz="6700" dirty="0"/>
          </a:p>
        </p:txBody>
      </p:sp>
    </p:spTree>
    <p:extLst>
      <p:ext uri="{BB962C8B-B14F-4D97-AF65-F5344CB8AC3E}">
        <p14:creationId xmlns:p14="http://schemas.microsoft.com/office/powerpoint/2010/main" val="3317979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7CBB37-46B8-4BF3-8F92-05C45317D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IE" dirty="0">
                <a:solidFill>
                  <a:schemeClr val="bg1"/>
                </a:solidFill>
              </a:rPr>
              <a:t>For Instance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0053B3-EACB-42B4-988F-074CF5D830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84" r="-3" b="-3"/>
          <a:stretch/>
        </p:blipFill>
        <p:spPr>
          <a:xfrm>
            <a:off x="841248" y="2516777"/>
            <a:ext cx="6236208" cy="366018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5DF38-B625-49D4-B348-2101CFB453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516777"/>
            <a:ext cx="3803904" cy="3660185"/>
          </a:xfrm>
        </p:spPr>
        <p:txBody>
          <a:bodyPr anchor="ctr">
            <a:normAutofit/>
          </a:bodyPr>
          <a:lstStyle/>
          <a:p>
            <a:r>
              <a:rPr lang="en-IE" sz="2200" dirty="0"/>
              <a:t>This is what the </a:t>
            </a:r>
            <a:r>
              <a:rPr lang="en-IE" sz="2200" b="1" dirty="0"/>
              <a:t>A chord</a:t>
            </a:r>
            <a:r>
              <a:rPr lang="en-IE" sz="2200" dirty="0"/>
              <a:t> looks like in </a:t>
            </a:r>
            <a:r>
              <a:rPr lang="en-IE" sz="2200" dirty="0" err="1"/>
              <a:t>wekinator</a:t>
            </a:r>
            <a:r>
              <a:rPr lang="en-IE" sz="2200" dirty="0"/>
              <a:t> according to this </a:t>
            </a:r>
            <a:r>
              <a:rPr lang="en-IE" sz="2200" dirty="0" err="1"/>
              <a:t>chromosthesia</a:t>
            </a:r>
            <a:r>
              <a:rPr lang="en-IE" sz="2200" dirty="0"/>
              <a:t> model</a:t>
            </a:r>
          </a:p>
          <a:p>
            <a:r>
              <a:rPr lang="en-IE" sz="2200" dirty="0"/>
              <a:t>Remember I’ve decided that </a:t>
            </a:r>
            <a:r>
              <a:rPr lang="en-IE" sz="2200" dirty="0">
                <a:solidFill>
                  <a:srgbClr val="FF0000"/>
                </a:solidFill>
              </a:rPr>
              <a:t>1 represents red</a:t>
            </a:r>
            <a:br>
              <a:rPr lang="en-IE" sz="2200" dirty="0"/>
            </a:br>
            <a:r>
              <a:rPr lang="en-IE" sz="2200" dirty="0">
                <a:solidFill>
                  <a:srgbClr val="00B050"/>
                </a:solidFill>
              </a:rPr>
              <a:t>2 represents green</a:t>
            </a:r>
            <a:br>
              <a:rPr lang="en-IE" sz="2200" dirty="0"/>
            </a:br>
            <a:r>
              <a:rPr lang="en-IE" sz="2200" dirty="0">
                <a:solidFill>
                  <a:srgbClr val="0070C0"/>
                </a:solidFill>
              </a:rPr>
              <a:t>3 represents blue</a:t>
            </a:r>
          </a:p>
          <a:p>
            <a:pPr marL="0" indent="0">
              <a:buNone/>
            </a:pPr>
            <a:r>
              <a:rPr lang="en-IE" sz="2200" dirty="0"/>
              <a:t>And the values remain proportional</a:t>
            </a:r>
          </a:p>
        </p:txBody>
      </p:sp>
    </p:spTree>
    <p:extLst>
      <p:ext uri="{BB962C8B-B14F-4D97-AF65-F5344CB8AC3E}">
        <p14:creationId xmlns:p14="http://schemas.microsoft.com/office/powerpoint/2010/main" val="850831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E8B79-1ED1-4828-A2F7-1F3C4D278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1EC13-E27C-4C8F-95E9-0C472BC26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 err="1"/>
              <a:t>Wekinator</a:t>
            </a:r>
            <a:r>
              <a:rPr lang="en-IE" dirty="0"/>
              <a:t> does all the interpretation, allowing processing to be sent a very simple 3 outputs</a:t>
            </a:r>
          </a:p>
          <a:p>
            <a:r>
              <a:rPr lang="en-IE" dirty="0"/>
              <a:t>This means the output is very </a:t>
            </a:r>
            <a:r>
              <a:rPr lang="en-IE" b="1" dirty="0"/>
              <a:t>simple to use on the Processing end</a:t>
            </a:r>
          </a:p>
          <a:p>
            <a:r>
              <a:rPr lang="en-IE" b="1" dirty="0"/>
              <a:t> T</a:t>
            </a:r>
            <a:r>
              <a:rPr lang="en-IE" dirty="0"/>
              <a:t>he three RGB values can be used to colour absolutely anything</a:t>
            </a:r>
          </a:p>
          <a:p>
            <a:r>
              <a:rPr lang="en-IE" dirty="0"/>
              <a:t>I kept it very simple:</a:t>
            </a:r>
          </a:p>
          <a:p>
            <a:endParaRPr lang="en-I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0D72D2-86D1-4B3D-BB17-D191775DD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7491" y="4491288"/>
            <a:ext cx="5257017" cy="182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276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E82E4-2740-4475-B664-44C035BC8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Result!</a:t>
            </a:r>
          </a:p>
        </p:txBody>
      </p:sp>
      <p:pic>
        <p:nvPicPr>
          <p:cNvPr id="8" name="Colour_Project_RGB 2021-06-23 02-06-14">
            <a:hlinkClick r:id="" action="ppaction://media"/>
            <a:extLst>
              <a:ext uri="{FF2B5EF4-FFF2-40B4-BE49-F238E27FC236}">
                <a16:creationId xmlns:a16="http://schemas.microsoft.com/office/drawing/2014/main" id="{C208F638-38B1-44ED-A96A-266ACA0112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19538" y="1825625"/>
            <a:ext cx="4351337" cy="4351338"/>
          </a:xfrm>
        </p:spPr>
      </p:pic>
    </p:spTree>
    <p:extLst>
      <p:ext uri="{BB962C8B-B14F-4D97-AF65-F5344CB8AC3E}">
        <p14:creationId xmlns:p14="http://schemas.microsoft.com/office/powerpoint/2010/main" val="1524533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4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Words>194</Words>
  <Application>Microsoft Office PowerPoint</Application>
  <PresentationFormat>Widescreen</PresentationFormat>
  <Paragraphs>27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</vt:lpstr>
      <vt:lpstr>Calibri</vt:lpstr>
      <vt:lpstr>Calibri Light</vt:lpstr>
      <vt:lpstr>Office Theme</vt:lpstr>
      <vt:lpstr>Ukelele Colour, and Chromesthesia</vt:lpstr>
      <vt:lpstr>Chromesthesia</vt:lpstr>
      <vt:lpstr>Method</vt:lpstr>
      <vt:lpstr>PowerPoint Presentation</vt:lpstr>
      <vt:lpstr>Approach</vt:lpstr>
      <vt:lpstr>The four strings of the Ukelele</vt:lpstr>
      <vt:lpstr>For Instance</vt:lpstr>
      <vt:lpstr>Processing</vt:lpstr>
      <vt:lpstr>Result!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Ukelele and Colour</dc:title>
  <dc:creator>Darragh Jones</dc:creator>
  <cp:lastModifiedBy>Darragh Jones</cp:lastModifiedBy>
  <cp:revision>8</cp:revision>
  <dcterms:created xsi:type="dcterms:W3CDTF">2021-06-22T23:55:21Z</dcterms:created>
  <dcterms:modified xsi:type="dcterms:W3CDTF">2021-06-23T01:18:34Z</dcterms:modified>
</cp:coreProperties>
</file>

<file path=docProps/thumbnail.jpeg>
</file>